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ill Sans MT" panose="020B0502020104020203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  <p:bold r:id="rId19"/>
    </p:embeddedFont>
    <p:embeddedFont>
      <p:font typeface="League Spartan" panose="020B0604020202020204" charset="0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SLIDES_API128033428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SLIDES_API128033428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aec8f4e0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aec8f4e0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SLIDES_API128033428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SLIDES_API128033428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SLIDES_API128033428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SLIDES_API128033428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SLIDES_API128033428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SLIDES_API128033428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aec8f4e0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aec8f4e0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aec8f4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aec8f4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aec8f4e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aec8f4e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aec8f4e0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aec8f4e0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SLIDES_API128033428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SLIDES_API128033428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9841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5112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8619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0647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9257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124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6016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9935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614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3107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8965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01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xel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xel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20775"/>
            <a:ext cx="8520600" cy="19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</a:t>
            </a:r>
            <a:r>
              <a:rPr lang="en" sz="4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ook</a:t>
            </a:r>
            <a:r>
              <a:rPr lang="en" sz="6000" b="1" dirty="0">
                <a:solidFill>
                  <a:srgbClr val="FFFF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</a:t>
            </a:r>
            <a:r>
              <a:rPr lang="en" sz="4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hiz</a:t>
            </a:r>
            <a:endParaRPr sz="44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              </a:t>
            </a:r>
            <a:endParaRPr sz="1400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127380"/>
            <a:ext cx="8520600" cy="267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lang="en" sz="1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RPPOOP Project</a:t>
            </a: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lang="en" sz="1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112103062 Abhinandan Jugale</a:t>
            </a: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112103063 Abhishek Kakade</a:t>
            </a: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of Project</a:t>
            </a:r>
            <a:endParaRPr sz="2400" b="1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635000" y="12077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endParaRPr lang="en" sz="18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 dirty="0">
                <a:latin typeface="Inter"/>
                <a:ea typeface="Inter"/>
                <a:cs typeface="Inter"/>
                <a:sym typeface="Inter"/>
              </a:rPr>
              <a:t>Plans to expand database with more books and subjects</a:t>
            </a:r>
            <a:endParaRPr sz="18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 dirty="0">
                <a:latin typeface="Inter"/>
                <a:ea typeface="Inter"/>
                <a:cs typeface="Inter"/>
                <a:sym typeface="Inter"/>
              </a:rPr>
              <a:t>Integration with external book APIs</a:t>
            </a:r>
            <a:endParaRPr sz="18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 dirty="0">
                <a:latin typeface="Inter"/>
                <a:ea typeface="Inter"/>
                <a:cs typeface="Inter"/>
                <a:sym typeface="Inter"/>
              </a:rPr>
              <a:t>Improvements to search algorithm</a:t>
            </a:r>
            <a:endParaRPr sz="18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 dirty="0">
                <a:latin typeface="Inter"/>
                <a:ea typeface="Inter"/>
                <a:cs typeface="Inter"/>
                <a:sym typeface="Inter"/>
              </a:rPr>
              <a:t>Improvements to result page by giving the whole idea of book</a:t>
            </a:r>
            <a:endParaRPr sz="18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241540" y="1791969"/>
            <a:ext cx="3196500" cy="1828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</a:t>
            </a:r>
            <a:br>
              <a:rPr lang="en" sz="4800" dirty="0"/>
            </a:br>
            <a:r>
              <a:rPr lang="en" sz="4800" dirty="0"/>
              <a:t>       You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35000" y="593600"/>
            <a:ext cx="44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</a:t>
            </a:r>
            <a:endParaRPr sz="2600" b="1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u="sng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635000" y="1671100"/>
            <a:ext cx="4445100" cy="15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College Academics book recommendations website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First website takes the input form which includes name of the subject, semester and year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According to input field,books will recommend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35000" y="697075"/>
            <a:ext cx="44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Need for Project </a:t>
            </a:r>
            <a:endParaRPr sz="24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635000" y="12077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</a:pPr>
            <a:endParaRPr lang="en" sz="24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</a:pPr>
            <a:r>
              <a:rPr lang="en" sz="2400" dirty="0">
                <a:latin typeface="Inter"/>
                <a:ea typeface="Inter"/>
                <a:cs typeface="Inter"/>
                <a:sym typeface="Inter"/>
              </a:rPr>
              <a:t>Lack of Academics  books for users</a:t>
            </a:r>
            <a:endParaRPr sz="24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</a:pPr>
            <a:r>
              <a:rPr lang="en" sz="2400" dirty="0">
                <a:latin typeface="Inter"/>
                <a:ea typeface="Inter"/>
                <a:cs typeface="Inter"/>
                <a:sym typeface="Inter"/>
              </a:rPr>
              <a:t>For college student it is easy to study from books</a:t>
            </a:r>
            <a:endParaRPr sz="24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</a:pPr>
            <a:r>
              <a:rPr lang="en" sz="2400" dirty="0">
                <a:latin typeface="Inter"/>
                <a:ea typeface="Inter"/>
                <a:cs typeface="Inter"/>
                <a:sym typeface="Inter"/>
              </a:rPr>
              <a:t>Increasing importance of Academic books </a:t>
            </a:r>
            <a:endParaRPr sz="24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Technologies Used</a:t>
            </a:r>
            <a:endParaRPr sz="2400" b="1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635000" y="12077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Flask framework for backend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MySQL database to store books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XAMPP server for database management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HTML, CSS, and some JavaScript for frontend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Bootstrap for responsive design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17800" y="755163"/>
            <a:ext cx="44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Features</a:t>
            </a:r>
            <a:endParaRPr sz="2400" b="1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680250" y="1600975"/>
            <a:ext cx="44451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Homepage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Search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Input Form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Result of Book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Add Book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149025"/>
            <a:ext cx="8520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</a:t>
            </a:r>
            <a:r>
              <a:rPr lang="en" b="1"/>
              <a:t>Homepage</a:t>
            </a:r>
            <a:endParaRPr b="1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975" y="779700"/>
            <a:ext cx="78188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23486" y="65580"/>
            <a:ext cx="256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Form:</a:t>
            </a:r>
            <a:endParaRPr dirty="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37" y="638280"/>
            <a:ext cx="7422926" cy="39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166800" y="432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Page:</a:t>
            </a:r>
            <a:endParaRPr dirty="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96" y="615930"/>
            <a:ext cx="7825233" cy="403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Management</a:t>
            </a:r>
            <a:endParaRPr sz="2400" b="1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136600" y="1484050"/>
            <a:ext cx="3984300" cy="3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Manual input of books into database with phpMyAdmin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Use of SQL queries to retrieve and update data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Adding data from website also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Creation of book object from database query result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900" y="917925"/>
            <a:ext cx="4822674" cy="36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205</Words>
  <Application>Microsoft Office PowerPoint</Application>
  <PresentationFormat>On-screen Show (16:9)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League Spartan</vt:lpstr>
      <vt:lpstr>Inter</vt:lpstr>
      <vt:lpstr>Arial</vt:lpstr>
      <vt:lpstr>Gill Sans MT</vt:lpstr>
      <vt:lpstr>Gallery</vt:lpstr>
      <vt:lpstr>BookWhiz                                      </vt:lpstr>
      <vt:lpstr>Introduction  </vt:lpstr>
      <vt:lpstr>    Need for Project </vt:lpstr>
      <vt:lpstr>Technologies Used</vt:lpstr>
      <vt:lpstr>Project Features</vt:lpstr>
      <vt:lpstr>                                    Homepage</vt:lpstr>
      <vt:lpstr>Input Form:</vt:lpstr>
      <vt:lpstr>Result Page:</vt:lpstr>
      <vt:lpstr>Database Management</vt:lpstr>
      <vt:lpstr>Future of Project</vt:lpstr>
      <vt:lpstr>Thank     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BookWhiz</dc:title>
  <dc:creator>Hp</dc:creator>
  <cp:lastModifiedBy>Abhinandan</cp:lastModifiedBy>
  <cp:revision>1</cp:revision>
  <dcterms:modified xsi:type="dcterms:W3CDTF">2023-06-27T04:59:42Z</dcterms:modified>
</cp:coreProperties>
</file>